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7Tspf33YQw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…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466" y="314249"/>
            <a:ext cx="8353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Design</a:t>
            </a:r>
            <a:endParaRPr lang="en-US" dirty="0"/>
          </a:p>
        </p:txBody>
      </p:sp>
      <p:pic>
        <p:nvPicPr>
          <p:cNvPr id="3080" name="Picture 8" descr="What can you do with a design degree? | THE Student">
            <a:extLst>
              <a:ext uri="{FF2B5EF4-FFF2-40B4-BE49-F238E27FC236}">
                <a16:creationId xmlns:a16="http://schemas.microsoft.com/office/drawing/2014/main" id="{31A502B9-8115-4487-84D6-DCF7CFEA3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57" y="1189854"/>
            <a:ext cx="3215180" cy="21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F4013EA-D4EF-4CA1-97D3-DC5052F27B0F}"/>
              </a:ext>
            </a:extLst>
          </p:cNvPr>
          <p:cNvSpPr/>
          <p:nvPr/>
        </p:nvSpPr>
        <p:spPr>
          <a:xfrm>
            <a:off x="1904198" y="443755"/>
            <a:ext cx="9472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hlinkClick r:id="rId3"/>
              </a:rPr>
              <a:t>https://youtu.be/l7Tspf33YQw</a:t>
            </a:r>
            <a:r>
              <a:rPr lang="en-US" dirty="0"/>
              <a:t> Phineas and </a:t>
            </a:r>
            <a:r>
              <a:rPr lang="en-US" dirty="0" err="1"/>
              <a:t>Ferb</a:t>
            </a:r>
            <a:endParaRPr lang="id-ID" dirty="0"/>
          </a:p>
        </p:txBody>
      </p:sp>
      <p:pic>
        <p:nvPicPr>
          <p:cNvPr id="3082" name="Picture 10" descr="The problem of identifying design with problem solving | by Alberto  Zamarrón | UX Collective">
            <a:extLst>
              <a:ext uri="{FF2B5EF4-FFF2-40B4-BE49-F238E27FC236}">
                <a16:creationId xmlns:a16="http://schemas.microsoft.com/office/drawing/2014/main" id="{28ED3487-35E3-407B-8E60-3E3B8AE70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37254" y="4170684"/>
            <a:ext cx="3086224" cy="148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ow to design the perfect business card">
            <a:extLst>
              <a:ext uri="{FF2B5EF4-FFF2-40B4-BE49-F238E27FC236}">
                <a16:creationId xmlns:a16="http://schemas.microsoft.com/office/drawing/2014/main" id="{00DA60BE-8268-4080-A6CA-352BFE376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97" y="3788395"/>
            <a:ext cx="5119340" cy="268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Designer Face Mask – Pink – Lace Print – Fashion – Filter Pocket – Sexy –  Cloth – Elegant – Designer Face Cover – Trikinis">
            <a:extLst>
              <a:ext uri="{FF2B5EF4-FFF2-40B4-BE49-F238E27FC236}">
                <a16:creationId xmlns:a16="http://schemas.microsoft.com/office/drawing/2014/main" id="{8B076163-6DE4-488B-82FF-8887B691B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8" y="1189854"/>
            <a:ext cx="3215180" cy="201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Flyer Design for Hiring ... | Hiring poster, Business poster, Recruitment  poster design">
            <a:extLst>
              <a:ext uri="{FF2B5EF4-FFF2-40B4-BE49-F238E27FC236}">
                <a16:creationId xmlns:a16="http://schemas.microsoft.com/office/drawing/2014/main" id="{E5860320-8C03-4231-9FC6-1F184D505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6" y="1189854"/>
            <a:ext cx="4019543" cy="532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82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E9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1" name="Picture 84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42" name="Freeform: Shape 86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14" descr="Flat Design Of Creative People Design Occupations, Art Direction.. Royalty  Free Cliparts, Vectors, And Stock Illustration. Image 30821937.">
            <a:extLst>
              <a:ext uri="{FF2B5EF4-FFF2-40B4-BE49-F238E27FC236}">
                <a16:creationId xmlns:a16="http://schemas.microsoft.com/office/drawing/2014/main" id="{B7DEABC9-0002-4E4E-A0A4-F70EA64C7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3381" y="1176793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11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On Style | Today:2020-10-11 | Cool Modern Home Design Furniture | Here">
            <a:extLst>
              <a:ext uri="{FF2B5EF4-FFF2-40B4-BE49-F238E27FC236}">
                <a16:creationId xmlns:a16="http://schemas.microsoft.com/office/drawing/2014/main" id="{C7DBCC4D-8C29-47E6-82A2-F7B0D2FCE1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" r="-4" b="-4"/>
          <a:stretch/>
        </p:blipFill>
        <p:spPr bwMode="auto">
          <a:xfrm>
            <a:off x="991027" y="956945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Designer Furniture 12 – savillefurniture">
            <a:extLst>
              <a:ext uri="{FF2B5EF4-FFF2-40B4-BE49-F238E27FC236}">
                <a16:creationId xmlns:a16="http://schemas.microsoft.com/office/drawing/2014/main" id="{0EC24730-4260-4615-B56B-C8DED6E83A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3" r="6863" b="1"/>
          <a:stretch/>
        </p:blipFill>
        <p:spPr bwMode="auto">
          <a:xfrm>
            <a:off x="6256867" y="956945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92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柏曼深</dc:creator>
  <cp:lastModifiedBy>柏曼深</cp:lastModifiedBy>
  <cp:revision>2</cp:revision>
  <dcterms:created xsi:type="dcterms:W3CDTF">2020-10-19T03:34:23Z</dcterms:created>
  <dcterms:modified xsi:type="dcterms:W3CDTF">2020-10-19T03:41:27Z</dcterms:modified>
</cp:coreProperties>
</file>